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72" r:id="rId1"/>
  </p:sldMasterIdLst>
  <p:notesMasterIdLst>
    <p:notesMasterId r:id="rId59"/>
  </p:notesMasterIdLst>
  <p:handoutMasterIdLst>
    <p:handoutMasterId r:id="rId60"/>
  </p:handoutMasterIdLst>
  <p:sldIdLst>
    <p:sldId id="327" r:id="rId2"/>
    <p:sldId id="328" r:id="rId3"/>
    <p:sldId id="337" r:id="rId4"/>
    <p:sldId id="329" r:id="rId5"/>
    <p:sldId id="395" r:id="rId6"/>
    <p:sldId id="330" r:id="rId7"/>
    <p:sldId id="331" r:id="rId8"/>
    <p:sldId id="332" r:id="rId9"/>
    <p:sldId id="333" r:id="rId10"/>
    <p:sldId id="334" r:id="rId11"/>
    <p:sldId id="338" r:id="rId12"/>
    <p:sldId id="339" r:id="rId13"/>
    <p:sldId id="347" r:id="rId14"/>
    <p:sldId id="340" r:id="rId15"/>
    <p:sldId id="341" r:id="rId16"/>
    <p:sldId id="342" r:id="rId17"/>
    <p:sldId id="343" r:id="rId18"/>
    <p:sldId id="344" r:id="rId19"/>
    <p:sldId id="348" r:id="rId20"/>
    <p:sldId id="350" r:id="rId21"/>
    <p:sldId id="349" r:id="rId22"/>
    <p:sldId id="396" r:id="rId23"/>
    <p:sldId id="351" r:id="rId24"/>
    <p:sldId id="353" r:id="rId25"/>
    <p:sldId id="352" r:id="rId26"/>
    <p:sldId id="382" r:id="rId27"/>
    <p:sldId id="387" r:id="rId28"/>
    <p:sldId id="389" r:id="rId29"/>
    <p:sldId id="357" r:id="rId30"/>
    <p:sldId id="378" r:id="rId31"/>
    <p:sldId id="379" r:id="rId32"/>
    <p:sldId id="380" r:id="rId33"/>
    <p:sldId id="360" r:id="rId34"/>
    <p:sldId id="368" r:id="rId35"/>
    <p:sldId id="369" r:id="rId36"/>
    <p:sldId id="370" r:id="rId37"/>
    <p:sldId id="375" r:id="rId38"/>
    <p:sldId id="372" r:id="rId39"/>
    <p:sldId id="384" r:id="rId40"/>
    <p:sldId id="373" r:id="rId41"/>
    <p:sldId id="374" r:id="rId42"/>
    <p:sldId id="377" r:id="rId43"/>
    <p:sldId id="383" r:id="rId44"/>
    <p:sldId id="359" r:id="rId45"/>
    <p:sldId id="361" r:id="rId46"/>
    <p:sldId id="362" r:id="rId47"/>
    <p:sldId id="363" r:id="rId48"/>
    <p:sldId id="364" r:id="rId49"/>
    <p:sldId id="365" r:id="rId50"/>
    <p:sldId id="366" r:id="rId51"/>
    <p:sldId id="367" r:id="rId52"/>
    <p:sldId id="386" r:id="rId53"/>
    <p:sldId id="390" r:id="rId54"/>
    <p:sldId id="391" r:id="rId55"/>
    <p:sldId id="392" r:id="rId56"/>
    <p:sldId id="393" r:id="rId57"/>
    <p:sldId id="394" r:id="rId58"/>
  </p:sldIdLst>
  <p:sldSz cx="12192000" cy="6858000"/>
  <p:notesSz cx="7302500" cy="95885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0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A4D289"/>
    <a:srgbClr val="EAEAEA"/>
    <a:srgbClr val="FF9119"/>
    <a:srgbClr val="FF9121"/>
    <a:srgbClr val="5DB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8" autoAdjust="0"/>
    <p:restoredTop sz="94627" autoAdjust="0"/>
  </p:normalViewPr>
  <p:slideViewPr>
    <p:cSldViewPr>
      <p:cViewPr varScale="1">
        <p:scale>
          <a:sx n="92" d="100"/>
          <a:sy n="92" d="100"/>
        </p:scale>
        <p:origin x="91" y="33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766" y="-114"/>
      </p:cViewPr>
      <p:guideLst>
        <p:guide orient="horz" pos="3020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807394-EC6B-4093-BA1E-EA73166BD29F}" type="doc">
      <dgm:prSet loTypeId="urn:microsoft.com/office/officeart/2005/8/layout/default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8E5B7BEF-39FD-4970-9F48-4028E51B6582}">
      <dgm:prSet phldrT="[Text]"/>
      <dgm:spPr/>
      <dgm:t>
        <a:bodyPr/>
        <a:lstStyle/>
        <a:p>
          <a:r>
            <a:rPr lang="en-US" dirty="0"/>
            <a:t>Solutions and Projects</a:t>
          </a:r>
        </a:p>
      </dgm:t>
    </dgm:pt>
    <dgm:pt modelId="{E275F8E3-9734-47B8-8ABF-A5D86B03A39D}" type="parTrans" cxnId="{EAC39416-8673-45A8-AE81-46D2929D0C78}">
      <dgm:prSet/>
      <dgm:spPr/>
      <dgm:t>
        <a:bodyPr/>
        <a:lstStyle/>
        <a:p>
          <a:endParaRPr lang="en-US"/>
        </a:p>
      </dgm:t>
    </dgm:pt>
    <dgm:pt modelId="{00837DAE-B329-408D-A4F3-E4D2405049BC}" type="sibTrans" cxnId="{EAC39416-8673-45A8-AE81-46D2929D0C78}">
      <dgm:prSet/>
      <dgm:spPr/>
      <dgm:t>
        <a:bodyPr/>
        <a:lstStyle/>
        <a:p>
          <a:endParaRPr lang="en-US"/>
        </a:p>
      </dgm:t>
    </dgm:pt>
    <dgm:pt modelId="{4EB46130-7360-440C-A3BA-8AF00EDF6006}">
      <dgm:prSet phldrT="[Text]"/>
      <dgm:spPr/>
      <dgm:t>
        <a:bodyPr/>
        <a:lstStyle/>
        <a:p>
          <a:r>
            <a:rPr lang="en-US" dirty="0"/>
            <a:t>Controllers</a:t>
          </a:r>
        </a:p>
      </dgm:t>
    </dgm:pt>
    <dgm:pt modelId="{BC0C97C5-6A26-4E57-846A-B975F98C2083}" type="parTrans" cxnId="{8C8EE311-59C2-40F9-929A-385364B6F6C5}">
      <dgm:prSet/>
      <dgm:spPr/>
      <dgm:t>
        <a:bodyPr/>
        <a:lstStyle/>
        <a:p>
          <a:endParaRPr lang="en-US"/>
        </a:p>
      </dgm:t>
    </dgm:pt>
    <dgm:pt modelId="{233143B6-E8A9-401C-8793-2AC328B91F67}" type="sibTrans" cxnId="{8C8EE311-59C2-40F9-929A-385364B6F6C5}">
      <dgm:prSet/>
      <dgm:spPr/>
      <dgm:t>
        <a:bodyPr/>
        <a:lstStyle/>
        <a:p>
          <a:endParaRPr lang="en-US"/>
        </a:p>
      </dgm:t>
    </dgm:pt>
    <dgm:pt modelId="{C5DEB242-EE5C-456B-83B3-F7C3362BF076}">
      <dgm:prSet phldrT="[Text]"/>
      <dgm:spPr/>
      <dgm:t>
        <a:bodyPr/>
        <a:lstStyle/>
        <a:p>
          <a:r>
            <a:rPr lang="en-US" dirty="0"/>
            <a:t>C# Code</a:t>
          </a:r>
        </a:p>
      </dgm:t>
    </dgm:pt>
    <dgm:pt modelId="{29AD8F1E-E4A6-48FB-B257-1A4C07CD00C9}" type="parTrans" cxnId="{DC0178CD-B277-44C0-801D-BB259252D6BE}">
      <dgm:prSet/>
      <dgm:spPr/>
      <dgm:t>
        <a:bodyPr/>
        <a:lstStyle/>
        <a:p>
          <a:endParaRPr lang="en-US"/>
        </a:p>
      </dgm:t>
    </dgm:pt>
    <dgm:pt modelId="{F4CF8EDA-57E1-48CC-A2CA-7BE15B1689CF}" type="sibTrans" cxnId="{DC0178CD-B277-44C0-801D-BB259252D6BE}">
      <dgm:prSet/>
      <dgm:spPr/>
      <dgm:t>
        <a:bodyPr/>
        <a:lstStyle/>
        <a:p>
          <a:endParaRPr lang="en-US"/>
        </a:p>
      </dgm:t>
    </dgm:pt>
    <dgm:pt modelId="{DAD28600-AD9E-4CBD-897E-CE3A08227123}">
      <dgm:prSet phldrT="[Text]"/>
      <dgm:spPr/>
      <dgm:t>
        <a:bodyPr/>
        <a:lstStyle/>
        <a:p>
          <a:r>
            <a:rPr lang="en-US" dirty="0"/>
            <a:t>Views</a:t>
          </a:r>
        </a:p>
      </dgm:t>
    </dgm:pt>
    <dgm:pt modelId="{F2AACFAC-6644-483E-B947-54482879A1A8}" type="parTrans" cxnId="{C2956A18-AC98-4644-9A0E-9B200F2F8FA9}">
      <dgm:prSet/>
      <dgm:spPr/>
      <dgm:t>
        <a:bodyPr/>
        <a:lstStyle/>
        <a:p>
          <a:endParaRPr lang="en-US"/>
        </a:p>
      </dgm:t>
    </dgm:pt>
    <dgm:pt modelId="{29549173-358C-4872-941D-10535E65FCE6}" type="sibTrans" cxnId="{C2956A18-AC98-4644-9A0E-9B200F2F8FA9}">
      <dgm:prSet/>
      <dgm:spPr/>
      <dgm:t>
        <a:bodyPr/>
        <a:lstStyle/>
        <a:p>
          <a:endParaRPr lang="en-US"/>
        </a:p>
      </dgm:t>
    </dgm:pt>
    <dgm:pt modelId="{C33F9039-A513-468D-91FD-47C5150F6898}">
      <dgm:prSet phldrT="[Text]"/>
      <dgm:spPr/>
      <dgm:t>
        <a:bodyPr/>
        <a:lstStyle/>
        <a:p>
          <a:r>
            <a:rPr lang="en-US" dirty="0"/>
            <a:t>Startup</a:t>
          </a:r>
        </a:p>
      </dgm:t>
    </dgm:pt>
    <dgm:pt modelId="{E4F1F9A1-FCCC-4AD9-B0F1-341BCB51A080}" type="parTrans" cxnId="{0677A13D-2250-484C-BCF2-3B900FFA69A2}">
      <dgm:prSet/>
      <dgm:spPr/>
      <dgm:t>
        <a:bodyPr/>
        <a:lstStyle/>
        <a:p>
          <a:endParaRPr lang="en-US"/>
        </a:p>
      </dgm:t>
    </dgm:pt>
    <dgm:pt modelId="{F937F7E8-50AD-4A7C-865A-C6CA012BEB09}" type="sibTrans" cxnId="{0677A13D-2250-484C-BCF2-3B900FFA69A2}">
      <dgm:prSet/>
      <dgm:spPr/>
      <dgm:t>
        <a:bodyPr/>
        <a:lstStyle/>
        <a:p>
          <a:endParaRPr lang="en-US"/>
        </a:p>
      </dgm:t>
    </dgm:pt>
    <dgm:pt modelId="{0C337631-1B96-4836-AEC2-47E90BB7F6EA}">
      <dgm:prSet phldrT="[Text]"/>
      <dgm:spPr/>
      <dgm:t>
        <a:bodyPr/>
        <a:lstStyle/>
        <a:p>
          <a:r>
            <a:rPr lang="en-US" dirty="0"/>
            <a:t>Client Code</a:t>
          </a:r>
        </a:p>
      </dgm:t>
    </dgm:pt>
    <dgm:pt modelId="{DD45360D-B183-4166-8280-817C83EABFED}" type="parTrans" cxnId="{2031CAD9-190B-404A-BD8F-C2BAF5E2139F}">
      <dgm:prSet/>
      <dgm:spPr/>
      <dgm:t>
        <a:bodyPr/>
        <a:lstStyle/>
        <a:p>
          <a:endParaRPr lang="en-US"/>
        </a:p>
      </dgm:t>
    </dgm:pt>
    <dgm:pt modelId="{6F3E4861-FE29-4775-9B1C-754DF476A13A}" type="sibTrans" cxnId="{2031CAD9-190B-404A-BD8F-C2BAF5E2139F}">
      <dgm:prSet/>
      <dgm:spPr/>
      <dgm:t>
        <a:bodyPr/>
        <a:lstStyle/>
        <a:p>
          <a:endParaRPr lang="en-US"/>
        </a:p>
      </dgm:t>
    </dgm:pt>
    <dgm:pt modelId="{33698547-C12A-4276-8947-4387E68BFB6E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632785C2-B6A9-409E-B41D-078D88F82392}" type="parTrans" cxnId="{6B549D38-120E-42A8-935C-5B23CE02B1A9}">
      <dgm:prSet/>
      <dgm:spPr/>
      <dgm:t>
        <a:bodyPr/>
        <a:lstStyle/>
        <a:p>
          <a:endParaRPr lang="en-US"/>
        </a:p>
      </dgm:t>
    </dgm:pt>
    <dgm:pt modelId="{E8D48EDA-F417-46F5-8C1A-C3822ED1AD5E}" type="sibTrans" cxnId="{6B549D38-120E-42A8-935C-5B23CE02B1A9}">
      <dgm:prSet/>
      <dgm:spPr/>
      <dgm:t>
        <a:bodyPr/>
        <a:lstStyle/>
        <a:p>
          <a:endParaRPr lang="en-US"/>
        </a:p>
      </dgm:t>
    </dgm:pt>
    <dgm:pt modelId="{87CECDF4-2621-49D2-AC1A-AF242EA496D9}" type="pres">
      <dgm:prSet presAssocID="{18807394-EC6B-4093-BA1E-EA73166BD29F}" presName="diagram" presStyleCnt="0">
        <dgm:presLayoutVars>
          <dgm:dir/>
          <dgm:resizeHandles val="exact"/>
        </dgm:presLayoutVars>
      </dgm:prSet>
      <dgm:spPr/>
    </dgm:pt>
    <dgm:pt modelId="{6D763601-4022-47F9-9FEF-9472C9C60524}" type="pres">
      <dgm:prSet presAssocID="{8E5B7BEF-39FD-4970-9F48-4028E51B6582}" presName="node" presStyleLbl="node1" presStyleIdx="0" presStyleCnt="7">
        <dgm:presLayoutVars>
          <dgm:bulletEnabled val="1"/>
        </dgm:presLayoutVars>
      </dgm:prSet>
      <dgm:spPr/>
    </dgm:pt>
    <dgm:pt modelId="{92AFC064-21DA-40C8-A6AA-361A0D91404E}" type="pres">
      <dgm:prSet presAssocID="{00837DAE-B329-408D-A4F3-E4D2405049BC}" presName="sibTrans" presStyleCnt="0"/>
      <dgm:spPr/>
    </dgm:pt>
    <dgm:pt modelId="{D79DD340-875B-48E8-B7F3-9A2B6C2A25BC}" type="pres">
      <dgm:prSet presAssocID="{C33F9039-A513-468D-91FD-47C5150F6898}" presName="node" presStyleLbl="node1" presStyleIdx="1" presStyleCnt="7">
        <dgm:presLayoutVars>
          <dgm:bulletEnabled val="1"/>
        </dgm:presLayoutVars>
      </dgm:prSet>
      <dgm:spPr/>
    </dgm:pt>
    <dgm:pt modelId="{144E65B4-BB13-458E-AB1A-32505416888B}" type="pres">
      <dgm:prSet presAssocID="{F937F7E8-50AD-4A7C-865A-C6CA012BEB09}" presName="sibTrans" presStyleCnt="0"/>
      <dgm:spPr/>
    </dgm:pt>
    <dgm:pt modelId="{9400F506-90D2-4150-8E44-170F80BA5A3F}" type="pres">
      <dgm:prSet presAssocID="{4EB46130-7360-440C-A3BA-8AF00EDF6006}" presName="node" presStyleLbl="node1" presStyleIdx="2" presStyleCnt="7">
        <dgm:presLayoutVars>
          <dgm:bulletEnabled val="1"/>
        </dgm:presLayoutVars>
      </dgm:prSet>
      <dgm:spPr/>
    </dgm:pt>
    <dgm:pt modelId="{18E6F28A-AC2A-45EF-AF36-14556F1547A6}" type="pres">
      <dgm:prSet presAssocID="{233143B6-E8A9-401C-8793-2AC328B91F67}" presName="sibTrans" presStyleCnt="0"/>
      <dgm:spPr/>
    </dgm:pt>
    <dgm:pt modelId="{EA01CE61-9FD8-4E53-A76E-5BF7C80B20BC}" type="pres">
      <dgm:prSet presAssocID="{0C337631-1B96-4836-AEC2-47E90BB7F6EA}" presName="node" presStyleLbl="node1" presStyleIdx="3" presStyleCnt="7">
        <dgm:presLayoutVars>
          <dgm:bulletEnabled val="1"/>
        </dgm:presLayoutVars>
      </dgm:prSet>
      <dgm:spPr/>
    </dgm:pt>
    <dgm:pt modelId="{A7E6AD45-3814-4D5C-8F3D-065CE7876801}" type="pres">
      <dgm:prSet presAssocID="{6F3E4861-FE29-4775-9B1C-754DF476A13A}" presName="sibTrans" presStyleCnt="0"/>
      <dgm:spPr/>
    </dgm:pt>
    <dgm:pt modelId="{F76A137B-CF36-45C7-910D-E0EDE8B0A0C3}" type="pres">
      <dgm:prSet presAssocID="{C5DEB242-EE5C-456B-83B3-F7C3362BF076}" presName="node" presStyleLbl="node1" presStyleIdx="4" presStyleCnt="7">
        <dgm:presLayoutVars>
          <dgm:bulletEnabled val="1"/>
        </dgm:presLayoutVars>
      </dgm:prSet>
      <dgm:spPr/>
    </dgm:pt>
    <dgm:pt modelId="{F7B6BCC7-FC06-4A35-AABB-D502D86B4EBA}" type="pres">
      <dgm:prSet presAssocID="{F4CF8EDA-57E1-48CC-A2CA-7BE15B1689CF}" presName="sibTrans" presStyleCnt="0"/>
      <dgm:spPr/>
    </dgm:pt>
    <dgm:pt modelId="{6ACC17C4-7BDA-4229-A6DA-EB0021BD5F21}" type="pres">
      <dgm:prSet presAssocID="{DAD28600-AD9E-4CBD-897E-CE3A08227123}" presName="node" presStyleLbl="node1" presStyleIdx="5" presStyleCnt="7">
        <dgm:presLayoutVars>
          <dgm:bulletEnabled val="1"/>
        </dgm:presLayoutVars>
      </dgm:prSet>
      <dgm:spPr/>
    </dgm:pt>
    <dgm:pt modelId="{C4960A50-4124-4966-B0D9-0B0AF8A1BC8B}" type="pres">
      <dgm:prSet presAssocID="{29549173-358C-4872-941D-10535E65FCE6}" presName="sibTrans" presStyleCnt="0"/>
      <dgm:spPr/>
    </dgm:pt>
    <dgm:pt modelId="{4D03A425-2E5A-4E61-A53D-DB270A857D7C}" type="pres">
      <dgm:prSet presAssocID="{33698547-C12A-4276-8947-4387E68BFB6E}" presName="node" presStyleLbl="node1" presStyleIdx="6" presStyleCnt="7">
        <dgm:presLayoutVars>
          <dgm:bulletEnabled val="1"/>
        </dgm:presLayoutVars>
      </dgm:prSet>
      <dgm:spPr/>
    </dgm:pt>
  </dgm:ptLst>
  <dgm:cxnLst>
    <dgm:cxn modelId="{BF244708-E644-4D79-8FE6-525FEAAA23C0}" type="presOf" srcId="{4EB46130-7360-440C-A3BA-8AF00EDF6006}" destId="{9400F506-90D2-4150-8E44-170F80BA5A3F}" srcOrd="0" destOrd="0" presId="urn:microsoft.com/office/officeart/2005/8/layout/default"/>
    <dgm:cxn modelId="{6CE20B0C-10DA-413F-A2CE-4A74CBEE9D98}" type="presOf" srcId="{DAD28600-AD9E-4CBD-897E-CE3A08227123}" destId="{6ACC17C4-7BDA-4229-A6DA-EB0021BD5F21}" srcOrd="0" destOrd="0" presId="urn:microsoft.com/office/officeart/2005/8/layout/default"/>
    <dgm:cxn modelId="{8C8EE311-59C2-40F9-929A-385364B6F6C5}" srcId="{18807394-EC6B-4093-BA1E-EA73166BD29F}" destId="{4EB46130-7360-440C-A3BA-8AF00EDF6006}" srcOrd="2" destOrd="0" parTransId="{BC0C97C5-6A26-4E57-846A-B975F98C2083}" sibTransId="{233143B6-E8A9-401C-8793-2AC328B91F67}"/>
    <dgm:cxn modelId="{EAC39416-8673-45A8-AE81-46D2929D0C78}" srcId="{18807394-EC6B-4093-BA1E-EA73166BD29F}" destId="{8E5B7BEF-39FD-4970-9F48-4028E51B6582}" srcOrd="0" destOrd="0" parTransId="{E275F8E3-9734-47B8-8ABF-A5D86B03A39D}" sibTransId="{00837DAE-B329-408D-A4F3-E4D2405049BC}"/>
    <dgm:cxn modelId="{C2956A18-AC98-4644-9A0E-9B200F2F8FA9}" srcId="{18807394-EC6B-4093-BA1E-EA73166BD29F}" destId="{DAD28600-AD9E-4CBD-897E-CE3A08227123}" srcOrd="5" destOrd="0" parTransId="{F2AACFAC-6644-483E-B947-54482879A1A8}" sibTransId="{29549173-358C-4872-941D-10535E65FCE6}"/>
    <dgm:cxn modelId="{4BD02128-6FBA-46F3-994F-A06DE5BEBB8A}" type="presOf" srcId="{33698547-C12A-4276-8947-4387E68BFB6E}" destId="{4D03A425-2E5A-4E61-A53D-DB270A857D7C}" srcOrd="0" destOrd="0" presId="urn:microsoft.com/office/officeart/2005/8/layout/default"/>
    <dgm:cxn modelId="{6B549D38-120E-42A8-935C-5B23CE02B1A9}" srcId="{18807394-EC6B-4093-BA1E-EA73166BD29F}" destId="{33698547-C12A-4276-8947-4387E68BFB6E}" srcOrd="6" destOrd="0" parTransId="{632785C2-B6A9-409E-B41D-078D88F82392}" sibTransId="{E8D48EDA-F417-46F5-8C1A-C3822ED1AD5E}"/>
    <dgm:cxn modelId="{0677A13D-2250-484C-BCF2-3B900FFA69A2}" srcId="{18807394-EC6B-4093-BA1E-EA73166BD29F}" destId="{C33F9039-A513-468D-91FD-47C5150F6898}" srcOrd="1" destOrd="0" parTransId="{E4F1F9A1-FCCC-4AD9-B0F1-341BCB51A080}" sibTransId="{F937F7E8-50AD-4A7C-865A-C6CA012BEB09}"/>
    <dgm:cxn modelId="{53AE813E-15D2-4292-8586-C96C3C0763E4}" type="presOf" srcId="{8E5B7BEF-39FD-4970-9F48-4028E51B6582}" destId="{6D763601-4022-47F9-9FEF-9472C9C60524}" srcOrd="0" destOrd="0" presId="urn:microsoft.com/office/officeart/2005/8/layout/default"/>
    <dgm:cxn modelId="{F9CC2361-2D09-4F61-962A-124E76C07750}" type="presOf" srcId="{0C337631-1B96-4836-AEC2-47E90BB7F6EA}" destId="{EA01CE61-9FD8-4E53-A76E-5BF7C80B20BC}" srcOrd="0" destOrd="0" presId="urn:microsoft.com/office/officeart/2005/8/layout/default"/>
    <dgm:cxn modelId="{122DBAAF-6125-457F-8E4B-A12EB4529405}" type="presOf" srcId="{18807394-EC6B-4093-BA1E-EA73166BD29F}" destId="{87CECDF4-2621-49D2-AC1A-AF242EA496D9}" srcOrd="0" destOrd="0" presId="urn:microsoft.com/office/officeart/2005/8/layout/default"/>
    <dgm:cxn modelId="{882DCCB6-961C-43F4-9773-35A143E4D081}" type="presOf" srcId="{C33F9039-A513-468D-91FD-47C5150F6898}" destId="{D79DD340-875B-48E8-B7F3-9A2B6C2A25BC}" srcOrd="0" destOrd="0" presId="urn:microsoft.com/office/officeart/2005/8/layout/default"/>
    <dgm:cxn modelId="{DC0178CD-B277-44C0-801D-BB259252D6BE}" srcId="{18807394-EC6B-4093-BA1E-EA73166BD29F}" destId="{C5DEB242-EE5C-456B-83B3-F7C3362BF076}" srcOrd="4" destOrd="0" parTransId="{29AD8F1E-E4A6-48FB-B257-1A4C07CD00C9}" sibTransId="{F4CF8EDA-57E1-48CC-A2CA-7BE15B1689CF}"/>
    <dgm:cxn modelId="{2031CAD9-190B-404A-BD8F-C2BAF5E2139F}" srcId="{18807394-EC6B-4093-BA1E-EA73166BD29F}" destId="{0C337631-1B96-4836-AEC2-47E90BB7F6EA}" srcOrd="3" destOrd="0" parTransId="{DD45360D-B183-4166-8280-817C83EABFED}" sibTransId="{6F3E4861-FE29-4775-9B1C-754DF476A13A}"/>
    <dgm:cxn modelId="{31C981E1-D2AA-41FC-9806-8270019417D5}" type="presOf" srcId="{C5DEB242-EE5C-456B-83B3-F7C3362BF076}" destId="{F76A137B-CF36-45C7-910D-E0EDE8B0A0C3}" srcOrd="0" destOrd="0" presId="urn:microsoft.com/office/officeart/2005/8/layout/default"/>
    <dgm:cxn modelId="{257703C0-305A-424A-AB9E-EB9F21FB3C3C}" type="presParOf" srcId="{87CECDF4-2621-49D2-AC1A-AF242EA496D9}" destId="{6D763601-4022-47F9-9FEF-9472C9C60524}" srcOrd="0" destOrd="0" presId="urn:microsoft.com/office/officeart/2005/8/layout/default"/>
    <dgm:cxn modelId="{E58E8AC1-E919-4A5A-99AC-3D1FF5360131}" type="presParOf" srcId="{87CECDF4-2621-49D2-AC1A-AF242EA496D9}" destId="{92AFC064-21DA-40C8-A6AA-361A0D91404E}" srcOrd="1" destOrd="0" presId="urn:microsoft.com/office/officeart/2005/8/layout/default"/>
    <dgm:cxn modelId="{9B415EEA-E4A0-45CD-8D5F-4A0E16633CB6}" type="presParOf" srcId="{87CECDF4-2621-49D2-AC1A-AF242EA496D9}" destId="{D79DD340-875B-48E8-B7F3-9A2B6C2A25BC}" srcOrd="2" destOrd="0" presId="urn:microsoft.com/office/officeart/2005/8/layout/default"/>
    <dgm:cxn modelId="{9D80FDD1-79AD-40C8-92F9-234155C9F4E5}" type="presParOf" srcId="{87CECDF4-2621-49D2-AC1A-AF242EA496D9}" destId="{144E65B4-BB13-458E-AB1A-32505416888B}" srcOrd="3" destOrd="0" presId="urn:microsoft.com/office/officeart/2005/8/layout/default"/>
    <dgm:cxn modelId="{CC6D646D-A3DE-42C1-B315-22B8617B2B89}" type="presParOf" srcId="{87CECDF4-2621-49D2-AC1A-AF242EA496D9}" destId="{9400F506-90D2-4150-8E44-170F80BA5A3F}" srcOrd="4" destOrd="0" presId="urn:microsoft.com/office/officeart/2005/8/layout/default"/>
    <dgm:cxn modelId="{934720A4-321E-44AF-AA2A-EF0886AA5D92}" type="presParOf" srcId="{87CECDF4-2621-49D2-AC1A-AF242EA496D9}" destId="{18E6F28A-AC2A-45EF-AF36-14556F1547A6}" srcOrd="5" destOrd="0" presId="urn:microsoft.com/office/officeart/2005/8/layout/default"/>
    <dgm:cxn modelId="{5CA950A6-2CB1-40F3-82FE-CE6BEF92628D}" type="presParOf" srcId="{87CECDF4-2621-49D2-AC1A-AF242EA496D9}" destId="{EA01CE61-9FD8-4E53-A76E-5BF7C80B20BC}" srcOrd="6" destOrd="0" presId="urn:microsoft.com/office/officeart/2005/8/layout/default"/>
    <dgm:cxn modelId="{385F73E3-CE49-49DD-89DB-8247F6A54C3D}" type="presParOf" srcId="{87CECDF4-2621-49D2-AC1A-AF242EA496D9}" destId="{A7E6AD45-3814-4D5C-8F3D-065CE7876801}" srcOrd="7" destOrd="0" presId="urn:microsoft.com/office/officeart/2005/8/layout/default"/>
    <dgm:cxn modelId="{7105F821-F7EC-44E1-BEEE-95D535C9D391}" type="presParOf" srcId="{87CECDF4-2621-49D2-AC1A-AF242EA496D9}" destId="{F76A137B-CF36-45C7-910D-E0EDE8B0A0C3}" srcOrd="8" destOrd="0" presId="urn:microsoft.com/office/officeart/2005/8/layout/default"/>
    <dgm:cxn modelId="{086CD05C-7810-46B9-B0C6-42B8E75D331C}" type="presParOf" srcId="{87CECDF4-2621-49D2-AC1A-AF242EA496D9}" destId="{F7B6BCC7-FC06-4A35-AABB-D502D86B4EBA}" srcOrd="9" destOrd="0" presId="urn:microsoft.com/office/officeart/2005/8/layout/default"/>
    <dgm:cxn modelId="{C07A1752-8692-49E6-960F-A209C2980076}" type="presParOf" srcId="{87CECDF4-2621-49D2-AC1A-AF242EA496D9}" destId="{6ACC17C4-7BDA-4229-A6DA-EB0021BD5F21}" srcOrd="10" destOrd="0" presId="urn:microsoft.com/office/officeart/2005/8/layout/default"/>
    <dgm:cxn modelId="{75A9E591-C1FD-4D61-9682-38205A767840}" type="presParOf" srcId="{87CECDF4-2621-49D2-AC1A-AF242EA496D9}" destId="{C4960A50-4124-4966-B0D9-0B0AF8A1BC8B}" srcOrd="11" destOrd="0" presId="urn:microsoft.com/office/officeart/2005/8/layout/default"/>
    <dgm:cxn modelId="{043AA783-81DF-47DC-A6DF-FDF15DFCF85B}" type="presParOf" srcId="{87CECDF4-2621-49D2-AC1A-AF242EA496D9}" destId="{4D03A425-2E5A-4E61-A53D-DB270A857D7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3847E2-F25B-4928-A121-11A698A1E9B9}" type="doc">
      <dgm:prSet loTypeId="urn:microsoft.com/office/officeart/2005/8/layout/hierarchy2" loCatId="hierarchy" qsTypeId="urn:microsoft.com/office/officeart/2005/8/quickstyle/simple3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3747567A-2807-4494-B658-0C7603092EE7}">
      <dgm:prSet phldrT="[Text]"/>
      <dgm:spPr/>
      <dgm:t>
        <a:bodyPr/>
        <a:lstStyle/>
        <a:p>
          <a:r>
            <a:rPr lang="en-US" dirty="0"/>
            <a:t>-</a:t>
          </a:r>
        </a:p>
      </dgm:t>
    </dgm:pt>
    <dgm:pt modelId="{080E296B-48D1-4940-B801-5E7FD2A94B7A}" type="parTrans" cxnId="{ECCB3C4F-2398-4BEC-A765-4149A931C770}">
      <dgm:prSet/>
      <dgm:spPr/>
      <dgm:t>
        <a:bodyPr/>
        <a:lstStyle/>
        <a:p>
          <a:endParaRPr lang="en-US"/>
        </a:p>
      </dgm:t>
    </dgm:pt>
    <dgm:pt modelId="{7D2C7E97-AD4B-4D05-BD68-CDAF74BE6E92}" type="sibTrans" cxnId="{ECCB3C4F-2398-4BEC-A765-4149A931C770}">
      <dgm:prSet/>
      <dgm:spPr/>
      <dgm:t>
        <a:bodyPr/>
        <a:lstStyle/>
        <a:p>
          <a:endParaRPr lang="en-US"/>
        </a:p>
      </dgm:t>
    </dgm:pt>
    <dgm:pt modelId="{D0C18465-9E27-48F3-878A-67ADB0D6252C}">
      <dgm:prSet phldrT="[Text]"/>
      <dgm:spPr/>
      <dgm:t>
        <a:bodyPr/>
        <a:lstStyle/>
        <a:p>
          <a:r>
            <a:rPr lang="en-US" dirty="0"/>
            <a:t>Web</a:t>
          </a:r>
        </a:p>
      </dgm:t>
    </dgm:pt>
    <dgm:pt modelId="{A289B5F4-D707-483B-AF91-18FDAEDD3AA7}" type="parTrans" cxnId="{429B9F3D-5FA1-4D76-A132-7A1F4E9200C4}">
      <dgm:prSet/>
      <dgm:spPr/>
      <dgm:t>
        <a:bodyPr/>
        <a:lstStyle/>
        <a:p>
          <a:endParaRPr lang="en-US"/>
        </a:p>
      </dgm:t>
    </dgm:pt>
    <dgm:pt modelId="{AECF8EA9-0CC7-41AE-8244-92855B226846}" type="sibTrans" cxnId="{429B9F3D-5FA1-4D76-A132-7A1F4E9200C4}">
      <dgm:prSet/>
      <dgm:spPr/>
      <dgm:t>
        <a:bodyPr/>
        <a:lstStyle/>
        <a:p>
          <a:endParaRPr lang="en-US"/>
        </a:p>
      </dgm:t>
    </dgm:pt>
    <dgm:pt modelId="{9E214B98-55E3-4F23-8372-7A52DC7017B4}">
      <dgm:prSet phldrT="[Text]"/>
      <dgm:spPr/>
      <dgm:t>
        <a:bodyPr/>
        <a:lstStyle/>
        <a:p>
          <a:r>
            <a:rPr lang="en-US" dirty="0"/>
            <a:t>Core</a:t>
          </a:r>
        </a:p>
      </dgm:t>
    </dgm:pt>
    <dgm:pt modelId="{E9CB397A-9417-49D0-BFF4-59634F65FC37}" type="parTrans" cxnId="{69C2291C-5E7F-47D7-8C92-25D5091AC26E}">
      <dgm:prSet/>
      <dgm:spPr/>
      <dgm:t>
        <a:bodyPr/>
        <a:lstStyle/>
        <a:p>
          <a:endParaRPr lang="en-US"/>
        </a:p>
      </dgm:t>
    </dgm:pt>
    <dgm:pt modelId="{F9D0D487-56D3-44E4-ABE3-03605C36F4A2}" type="sibTrans" cxnId="{69C2291C-5E7F-47D7-8C92-25D5091AC26E}">
      <dgm:prSet/>
      <dgm:spPr/>
      <dgm:t>
        <a:bodyPr/>
        <a:lstStyle/>
        <a:p>
          <a:endParaRPr lang="en-US"/>
        </a:p>
      </dgm:t>
    </dgm:pt>
    <dgm:pt modelId="{B7A11DD5-924F-45F6-9C85-19E567398B5C}">
      <dgm:prSet phldrT="[Text]"/>
      <dgm:spPr/>
      <dgm:t>
        <a:bodyPr/>
        <a:lstStyle/>
        <a:p>
          <a:r>
            <a:rPr lang="en-US" dirty="0"/>
            <a:t>BEE</a:t>
          </a:r>
        </a:p>
      </dgm:t>
    </dgm:pt>
    <dgm:pt modelId="{66BDEB60-B7A0-4C5A-9ADE-7FC79A6ED539}" type="parTrans" cxnId="{55F86B09-B310-4510-A67F-C2E861A176D5}">
      <dgm:prSet/>
      <dgm:spPr/>
      <dgm:t>
        <a:bodyPr/>
        <a:lstStyle/>
        <a:p>
          <a:endParaRPr lang="en-US"/>
        </a:p>
      </dgm:t>
    </dgm:pt>
    <dgm:pt modelId="{6E300238-0F6B-430F-ADAE-78E1C5A7DF12}" type="sibTrans" cxnId="{55F86B09-B310-4510-A67F-C2E861A176D5}">
      <dgm:prSet/>
      <dgm:spPr/>
      <dgm:t>
        <a:bodyPr/>
        <a:lstStyle/>
        <a:p>
          <a:endParaRPr lang="en-US"/>
        </a:p>
      </dgm:t>
    </dgm:pt>
    <dgm:pt modelId="{2A5CD70E-58EA-4CF2-A348-B9CD39B04016}" type="pres">
      <dgm:prSet presAssocID="{BE3847E2-F25B-4928-A121-11A698A1E9B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284A90D-167A-443C-8579-4EC7533D7A12}" type="pres">
      <dgm:prSet presAssocID="{3747567A-2807-4494-B658-0C7603092EE7}" presName="root1" presStyleCnt="0"/>
      <dgm:spPr/>
    </dgm:pt>
    <dgm:pt modelId="{929FA8F9-D708-473B-9880-06EB4A8E3C85}" type="pres">
      <dgm:prSet presAssocID="{3747567A-2807-4494-B658-0C7603092EE7}" presName="LevelOneTextNode" presStyleLbl="node0" presStyleIdx="0" presStyleCnt="1">
        <dgm:presLayoutVars>
          <dgm:chPref val="3"/>
        </dgm:presLayoutVars>
      </dgm:prSet>
      <dgm:spPr/>
    </dgm:pt>
    <dgm:pt modelId="{DD6A5598-2F84-4690-ACA4-3294AD30C02E}" type="pres">
      <dgm:prSet presAssocID="{3747567A-2807-4494-B658-0C7603092EE7}" presName="level2hierChild" presStyleCnt="0"/>
      <dgm:spPr/>
    </dgm:pt>
    <dgm:pt modelId="{2662F4B6-F754-4C74-8370-5459F40E127C}" type="pres">
      <dgm:prSet presAssocID="{A289B5F4-D707-483B-AF91-18FDAEDD3AA7}" presName="conn2-1" presStyleLbl="parChTrans1D2" presStyleIdx="0" presStyleCnt="3"/>
      <dgm:spPr/>
    </dgm:pt>
    <dgm:pt modelId="{CF16DF30-1A91-4168-97AC-47D709E32D20}" type="pres">
      <dgm:prSet presAssocID="{A289B5F4-D707-483B-AF91-18FDAEDD3AA7}" presName="connTx" presStyleLbl="parChTrans1D2" presStyleIdx="0" presStyleCnt="3"/>
      <dgm:spPr/>
    </dgm:pt>
    <dgm:pt modelId="{63E0B308-21F8-4565-820B-D5B58FBE9F60}" type="pres">
      <dgm:prSet presAssocID="{D0C18465-9E27-48F3-878A-67ADB0D6252C}" presName="root2" presStyleCnt="0"/>
      <dgm:spPr/>
    </dgm:pt>
    <dgm:pt modelId="{6C59D530-1B2F-4ECB-AE2D-B94CDEEA99DA}" type="pres">
      <dgm:prSet presAssocID="{D0C18465-9E27-48F3-878A-67ADB0D6252C}" presName="LevelTwoTextNode" presStyleLbl="node2" presStyleIdx="0" presStyleCnt="3">
        <dgm:presLayoutVars>
          <dgm:chPref val="3"/>
        </dgm:presLayoutVars>
      </dgm:prSet>
      <dgm:spPr/>
    </dgm:pt>
    <dgm:pt modelId="{BB1A67A7-4ACB-4FF1-BE9A-63873470E1F3}" type="pres">
      <dgm:prSet presAssocID="{D0C18465-9E27-48F3-878A-67ADB0D6252C}" presName="level3hierChild" presStyleCnt="0"/>
      <dgm:spPr/>
    </dgm:pt>
    <dgm:pt modelId="{5D36435D-A4B4-4B56-9B57-44961ECA9BD9}" type="pres">
      <dgm:prSet presAssocID="{E9CB397A-9417-49D0-BFF4-59634F65FC37}" presName="conn2-1" presStyleLbl="parChTrans1D2" presStyleIdx="1" presStyleCnt="3"/>
      <dgm:spPr/>
    </dgm:pt>
    <dgm:pt modelId="{3FE82C66-6BD0-4FE1-8A53-647EEE2FC751}" type="pres">
      <dgm:prSet presAssocID="{E9CB397A-9417-49D0-BFF4-59634F65FC37}" presName="connTx" presStyleLbl="parChTrans1D2" presStyleIdx="1" presStyleCnt="3"/>
      <dgm:spPr/>
    </dgm:pt>
    <dgm:pt modelId="{72AB8A8C-27D5-4F97-9D6E-B6E1BF49CA5E}" type="pres">
      <dgm:prSet presAssocID="{9E214B98-55E3-4F23-8372-7A52DC7017B4}" presName="root2" presStyleCnt="0"/>
      <dgm:spPr/>
    </dgm:pt>
    <dgm:pt modelId="{60023EED-C095-4F88-A6B4-B9F93316744E}" type="pres">
      <dgm:prSet presAssocID="{9E214B98-55E3-4F23-8372-7A52DC7017B4}" presName="LevelTwoTextNode" presStyleLbl="node2" presStyleIdx="1" presStyleCnt="3">
        <dgm:presLayoutVars>
          <dgm:chPref val="3"/>
        </dgm:presLayoutVars>
      </dgm:prSet>
      <dgm:spPr/>
    </dgm:pt>
    <dgm:pt modelId="{697DD694-1CA2-46F3-AC9D-8605B93F8D95}" type="pres">
      <dgm:prSet presAssocID="{9E214B98-55E3-4F23-8372-7A52DC7017B4}" presName="level3hierChild" presStyleCnt="0"/>
      <dgm:spPr/>
    </dgm:pt>
    <dgm:pt modelId="{12024D36-5014-4B0A-9EB7-5C80247BB2D9}" type="pres">
      <dgm:prSet presAssocID="{66BDEB60-B7A0-4C5A-9ADE-7FC79A6ED539}" presName="conn2-1" presStyleLbl="parChTrans1D2" presStyleIdx="2" presStyleCnt="3"/>
      <dgm:spPr/>
    </dgm:pt>
    <dgm:pt modelId="{1FD315A0-1E31-4EC0-B8FF-DAB2D8137CF5}" type="pres">
      <dgm:prSet presAssocID="{66BDEB60-B7A0-4C5A-9ADE-7FC79A6ED539}" presName="connTx" presStyleLbl="parChTrans1D2" presStyleIdx="2" presStyleCnt="3"/>
      <dgm:spPr/>
    </dgm:pt>
    <dgm:pt modelId="{CB7861FF-5905-435A-B05F-C22D904EEEF3}" type="pres">
      <dgm:prSet presAssocID="{B7A11DD5-924F-45F6-9C85-19E567398B5C}" presName="root2" presStyleCnt="0"/>
      <dgm:spPr/>
    </dgm:pt>
    <dgm:pt modelId="{D65F8564-E93A-4CC3-9959-0D40E226F9F1}" type="pres">
      <dgm:prSet presAssocID="{B7A11DD5-924F-45F6-9C85-19E567398B5C}" presName="LevelTwoTextNode" presStyleLbl="node2" presStyleIdx="2" presStyleCnt="3">
        <dgm:presLayoutVars>
          <dgm:chPref val="3"/>
        </dgm:presLayoutVars>
      </dgm:prSet>
      <dgm:spPr/>
    </dgm:pt>
    <dgm:pt modelId="{4B0AAFDC-4674-4057-849E-D76B5DCDC503}" type="pres">
      <dgm:prSet presAssocID="{B7A11DD5-924F-45F6-9C85-19E567398B5C}" presName="level3hierChild" presStyleCnt="0"/>
      <dgm:spPr/>
    </dgm:pt>
  </dgm:ptLst>
  <dgm:cxnLst>
    <dgm:cxn modelId="{55F86B09-B310-4510-A67F-C2E861A176D5}" srcId="{3747567A-2807-4494-B658-0C7603092EE7}" destId="{B7A11DD5-924F-45F6-9C85-19E567398B5C}" srcOrd="2" destOrd="0" parTransId="{66BDEB60-B7A0-4C5A-9ADE-7FC79A6ED539}" sibTransId="{6E300238-0F6B-430F-ADAE-78E1C5A7DF12}"/>
    <dgm:cxn modelId="{69C2291C-5E7F-47D7-8C92-25D5091AC26E}" srcId="{3747567A-2807-4494-B658-0C7603092EE7}" destId="{9E214B98-55E3-4F23-8372-7A52DC7017B4}" srcOrd="1" destOrd="0" parTransId="{E9CB397A-9417-49D0-BFF4-59634F65FC37}" sibTransId="{F9D0D487-56D3-44E4-ABE3-03605C36F4A2}"/>
    <dgm:cxn modelId="{429B9F3D-5FA1-4D76-A132-7A1F4E9200C4}" srcId="{3747567A-2807-4494-B658-0C7603092EE7}" destId="{D0C18465-9E27-48F3-878A-67ADB0D6252C}" srcOrd="0" destOrd="0" parTransId="{A289B5F4-D707-483B-AF91-18FDAEDD3AA7}" sibTransId="{AECF8EA9-0CC7-41AE-8244-92855B226846}"/>
    <dgm:cxn modelId="{195D623E-1601-475D-A006-3F7274A6E3ED}" type="presOf" srcId="{E9CB397A-9417-49D0-BFF4-59634F65FC37}" destId="{3FE82C66-6BD0-4FE1-8A53-647EEE2FC751}" srcOrd="1" destOrd="0" presId="urn:microsoft.com/office/officeart/2005/8/layout/hierarchy2"/>
    <dgm:cxn modelId="{ECCB3C4F-2398-4BEC-A765-4149A931C770}" srcId="{BE3847E2-F25B-4928-A121-11A698A1E9B9}" destId="{3747567A-2807-4494-B658-0C7603092EE7}" srcOrd="0" destOrd="0" parTransId="{080E296B-48D1-4940-B801-5E7FD2A94B7A}" sibTransId="{7D2C7E97-AD4B-4D05-BD68-CDAF74BE6E92}"/>
    <dgm:cxn modelId="{AF01FB52-0A2D-4DA0-8479-EE918663D7E6}" type="presOf" srcId="{9E214B98-55E3-4F23-8372-7A52DC7017B4}" destId="{60023EED-C095-4F88-A6B4-B9F93316744E}" srcOrd="0" destOrd="0" presId="urn:microsoft.com/office/officeart/2005/8/layout/hierarchy2"/>
    <dgm:cxn modelId="{C7F4F778-CDFA-4EF3-8E04-283936202CD7}" type="presOf" srcId="{BE3847E2-F25B-4928-A121-11A698A1E9B9}" destId="{2A5CD70E-58EA-4CF2-A348-B9CD39B04016}" srcOrd="0" destOrd="0" presId="urn:microsoft.com/office/officeart/2005/8/layout/hierarchy2"/>
    <dgm:cxn modelId="{91E1478D-2D1D-409E-B026-385F5DB27CC3}" type="presOf" srcId="{66BDEB60-B7A0-4C5A-9ADE-7FC79A6ED539}" destId="{12024D36-5014-4B0A-9EB7-5C80247BB2D9}" srcOrd="0" destOrd="0" presId="urn:microsoft.com/office/officeart/2005/8/layout/hierarchy2"/>
    <dgm:cxn modelId="{DD3B7890-19BA-4D5C-8B93-68DFBE1DEDD6}" type="presOf" srcId="{B7A11DD5-924F-45F6-9C85-19E567398B5C}" destId="{D65F8564-E93A-4CC3-9959-0D40E226F9F1}" srcOrd="0" destOrd="0" presId="urn:microsoft.com/office/officeart/2005/8/layout/hierarchy2"/>
    <dgm:cxn modelId="{835F869D-C11B-4F33-844D-E25EC00C9E02}" type="presOf" srcId="{A289B5F4-D707-483B-AF91-18FDAEDD3AA7}" destId="{CF16DF30-1A91-4168-97AC-47D709E32D20}" srcOrd="1" destOrd="0" presId="urn:microsoft.com/office/officeart/2005/8/layout/hierarchy2"/>
    <dgm:cxn modelId="{B5CC78A3-A8B1-45E6-A032-7FA2C1409A0C}" type="presOf" srcId="{A289B5F4-D707-483B-AF91-18FDAEDD3AA7}" destId="{2662F4B6-F754-4C74-8370-5459F40E127C}" srcOrd="0" destOrd="0" presId="urn:microsoft.com/office/officeart/2005/8/layout/hierarchy2"/>
    <dgm:cxn modelId="{AC6233D0-D55B-4187-82CB-6ACF5B6F3B5F}" type="presOf" srcId="{D0C18465-9E27-48F3-878A-67ADB0D6252C}" destId="{6C59D530-1B2F-4ECB-AE2D-B94CDEEA99DA}" srcOrd="0" destOrd="0" presId="urn:microsoft.com/office/officeart/2005/8/layout/hierarchy2"/>
    <dgm:cxn modelId="{05B731D2-4CCE-4DF9-B79A-A7A0A15E15AD}" type="presOf" srcId="{3747567A-2807-4494-B658-0C7603092EE7}" destId="{929FA8F9-D708-473B-9880-06EB4A8E3C85}" srcOrd="0" destOrd="0" presId="urn:microsoft.com/office/officeart/2005/8/layout/hierarchy2"/>
    <dgm:cxn modelId="{F3E8C5D6-A0D7-4AA5-81D5-4BADB6D04BDB}" type="presOf" srcId="{E9CB397A-9417-49D0-BFF4-59634F65FC37}" destId="{5D36435D-A4B4-4B56-9B57-44961ECA9BD9}" srcOrd="0" destOrd="0" presId="urn:microsoft.com/office/officeart/2005/8/layout/hierarchy2"/>
    <dgm:cxn modelId="{B18526F4-60BE-44DA-A730-5C1688E63F36}" type="presOf" srcId="{66BDEB60-B7A0-4C5A-9ADE-7FC79A6ED539}" destId="{1FD315A0-1E31-4EC0-B8FF-DAB2D8137CF5}" srcOrd="1" destOrd="0" presId="urn:microsoft.com/office/officeart/2005/8/layout/hierarchy2"/>
    <dgm:cxn modelId="{BECFD5C8-8907-4D92-A7E8-81EABA3A80F4}" type="presParOf" srcId="{2A5CD70E-58EA-4CF2-A348-B9CD39B04016}" destId="{F284A90D-167A-443C-8579-4EC7533D7A12}" srcOrd="0" destOrd="0" presId="urn:microsoft.com/office/officeart/2005/8/layout/hierarchy2"/>
    <dgm:cxn modelId="{EA78DC77-6BBD-4D19-A4FC-B524F9B7DBA5}" type="presParOf" srcId="{F284A90D-167A-443C-8579-4EC7533D7A12}" destId="{929FA8F9-D708-473B-9880-06EB4A8E3C85}" srcOrd="0" destOrd="0" presId="urn:microsoft.com/office/officeart/2005/8/layout/hierarchy2"/>
    <dgm:cxn modelId="{26105E92-B634-4FC6-830E-475B8F1B8E16}" type="presParOf" srcId="{F284A90D-167A-443C-8579-4EC7533D7A12}" destId="{DD6A5598-2F84-4690-ACA4-3294AD30C02E}" srcOrd="1" destOrd="0" presId="urn:microsoft.com/office/officeart/2005/8/layout/hierarchy2"/>
    <dgm:cxn modelId="{6DCE54BC-D5A2-4763-A7A5-96AEBBDCE34F}" type="presParOf" srcId="{DD6A5598-2F84-4690-ACA4-3294AD30C02E}" destId="{2662F4B6-F754-4C74-8370-5459F40E127C}" srcOrd="0" destOrd="0" presId="urn:microsoft.com/office/officeart/2005/8/layout/hierarchy2"/>
    <dgm:cxn modelId="{80E8053D-56C0-4EC8-AE83-0A071A014842}" type="presParOf" srcId="{2662F4B6-F754-4C74-8370-5459F40E127C}" destId="{CF16DF30-1A91-4168-97AC-47D709E32D20}" srcOrd="0" destOrd="0" presId="urn:microsoft.com/office/officeart/2005/8/layout/hierarchy2"/>
    <dgm:cxn modelId="{0F29AE9E-9929-4E0F-A2E9-DFCF6B616909}" type="presParOf" srcId="{DD6A5598-2F84-4690-ACA4-3294AD30C02E}" destId="{63E0B308-21F8-4565-820B-D5B58FBE9F60}" srcOrd="1" destOrd="0" presId="urn:microsoft.com/office/officeart/2005/8/layout/hierarchy2"/>
    <dgm:cxn modelId="{994ED7DC-3C80-4B5E-8522-9881E7F3DE1F}" type="presParOf" srcId="{63E0B308-21F8-4565-820B-D5B58FBE9F60}" destId="{6C59D530-1B2F-4ECB-AE2D-B94CDEEA99DA}" srcOrd="0" destOrd="0" presId="urn:microsoft.com/office/officeart/2005/8/layout/hierarchy2"/>
    <dgm:cxn modelId="{491F7C21-951F-413D-BEDE-BE8CA11C9A72}" type="presParOf" srcId="{63E0B308-21F8-4565-820B-D5B58FBE9F60}" destId="{BB1A67A7-4ACB-4FF1-BE9A-63873470E1F3}" srcOrd="1" destOrd="0" presId="urn:microsoft.com/office/officeart/2005/8/layout/hierarchy2"/>
    <dgm:cxn modelId="{376A078D-2FC2-4AF1-BF87-E167921C7378}" type="presParOf" srcId="{DD6A5598-2F84-4690-ACA4-3294AD30C02E}" destId="{5D36435D-A4B4-4B56-9B57-44961ECA9BD9}" srcOrd="2" destOrd="0" presId="urn:microsoft.com/office/officeart/2005/8/layout/hierarchy2"/>
    <dgm:cxn modelId="{497518C4-2778-46EB-A8C9-6A4D8145B924}" type="presParOf" srcId="{5D36435D-A4B4-4B56-9B57-44961ECA9BD9}" destId="{3FE82C66-6BD0-4FE1-8A53-647EEE2FC751}" srcOrd="0" destOrd="0" presId="urn:microsoft.com/office/officeart/2005/8/layout/hierarchy2"/>
    <dgm:cxn modelId="{E09DFEA4-767C-468A-958F-422E85C32628}" type="presParOf" srcId="{DD6A5598-2F84-4690-ACA4-3294AD30C02E}" destId="{72AB8A8C-27D5-4F97-9D6E-B6E1BF49CA5E}" srcOrd="3" destOrd="0" presId="urn:microsoft.com/office/officeart/2005/8/layout/hierarchy2"/>
    <dgm:cxn modelId="{1B6460A9-16DB-4DDD-A4C3-61DE3451F7E5}" type="presParOf" srcId="{72AB8A8C-27D5-4F97-9D6E-B6E1BF49CA5E}" destId="{60023EED-C095-4F88-A6B4-B9F93316744E}" srcOrd="0" destOrd="0" presId="urn:microsoft.com/office/officeart/2005/8/layout/hierarchy2"/>
    <dgm:cxn modelId="{3AE8CB61-02DB-4215-A6FB-6712C52E2CED}" type="presParOf" srcId="{72AB8A8C-27D5-4F97-9D6E-B6E1BF49CA5E}" destId="{697DD694-1CA2-46F3-AC9D-8605B93F8D95}" srcOrd="1" destOrd="0" presId="urn:microsoft.com/office/officeart/2005/8/layout/hierarchy2"/>
    <dgm:cxn modelId="{D484F891-DB7A-47DE-BE14-7662570B6DC8}" type="presParOf" srcId="{DD6A5598-2F84-4690-ACA4-3294AD30C02E}" destId="{12024D36-5014-4B0A-9EB7-5C80247BB2D9}" srcOrd="4" destOrd="0" presId="urn:microsoft.com/office/officeart/2005/8/layout/hierarchy2"/>
    <dgm:cxn modelId="{3095D359-5BFE-47C1-AFE3-95837E882CC0}" type="presParOf" srcId="{12024D36-5014-4B0A-9EB7-5C80247BB2D9}" destId="{1FD315A0-1E31-4EC0-B8FF-DAB2D8137CF5}" srcOrd="0" destOrd="0" presId="urn:microsoft.com/office/officeart/2005/8/layout/hierarchy2"/>
    <dgm:cxn modelId="{8BE15AE2-775C-44AD-BC7E-7AF52B44CD01}" type="presParOf" srcId="{DD6A5598-2F84-4690-ACA4-3294AD30C02E}" destId="{CB7861FF-5905-435A-B05F-C22D904EEEF3}" srcOrd="5" destOrd="0" presId="urn:microsoft.com/office/officeart/2005/8/layout/hierarchy2"/>
    <dgm:cxn modelId="{468D6F09-5561-46F5-A209-968A99B8D4C5}" type="presParOf" srcId="{CB7861FF-5905-435A-B05F-C22D904EEEF3}" destId="{D65F8564-E93A-4CC3-9959-0D40E226F9F1}" srcOrd="0" destOrd="0" presId="urn:microsoft.com/office/officeart/2005/8/layout/hierarchy2"/>
    <dgm:cxn modelId="{6633427D-A77C-4CD7-AF67-F5342C6E215F}" type="presParOf" srcId="{CB7861FF-5905-435A-B05F-C22D904EEEF3}" destId="{4B0AAFDC-4674-4057-849E-D76B5DCDC50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763601-4022-47F9-9FEF-9472C9C60524}">
      <dsp:nvSpPr>
        <dsp:cNvPr id="0" name=""/>
        <dsp:cNvSpPr/>
      </dsp:nvSpPr>
      <dsp:spPr>
        <a:xfrm>
          <a:off x="0" y="169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Solutions and Projects</a:t>
          </a:r>
        </a:p>
      </dsp:txBody>
      <dsp:txXfrm>
        <a:off x="0" y="169333"/>
        <a:ext cx="2539999" cy="1524000"/>
      </dsp:txXfrm>
    </dsp:sp>
    <dsp:sp modelId="{D79DD340-875B-48E8-B7F3-9A2B6C2A25BC}">
      <dsp:nvSpPr>
        <dsp:cNvPr id="0" name=""/>
        <dsp:cNvSpPr/>
      </dsp:nvSpPr>
      <dsp:spPr>
        <a:xfrm>
          <a:off x="2794000" y="169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6667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Startup</a:t>
          </a:r>
        </a:p>
      </dsp:txBody>
      <dsp:txXfrm>
        <a:off x="2794000" y="169333"/>
        <a:ext cx="2539999" cy="1524000"/>
      </dsp:txXfrm>
    </dsp:sp>
    <dsp:sp modelId="{9400F506-90D2-4150-8E44-170F80BA5A3F}">
      <dsp:nvSpPr>
        <dsp:cNvPr id="0" name=""/>
        <dsp:cNvSpPr/>
      </dsp:nvSpPr>
      <dsp:spPr>
        <a:xfrm>
          <a:off x="5587999" y="169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13333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Controllers</a:t>
          </a:r>
        </a:p>
      </dsp:txBody>
      <dsp:txXfrm>
        <a:off x="5587999" y="169333"/>
        <a:ext cx="2539999" cy="1524000"/>
      </dsp:txXfrm>
    </dsp:sp>
    <dsp:sp modelId="{EA01CE61-9FD8-4E53-A76E-5BF7C80B20BC}">
      <dsp:nvSpPr>
        <dsp:cNvPr id="0" name=""/>
        <dsp:cNvSpPr/>
      </dsp:nvSpPr>
      <dsp:spPr>
        <a:xfrm>
          <a:off x="0" y="1947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Client Code</a:t>
          </a:r>
        </a:p>
      </dsp:txBody>
      <dsp:txXfrm>
        <a:off x="0" y="1947333"/>
        <a:ext cx="2539999" cy="1524000"/>
      </dsp:txXfrm>
    </dsp:sp>
    <dsp:sp modelId="{F76A137B-CF36-45C7-910D-E0EDE8B0A0C3}">
      <dsp:nvSpPr>
        <dsp:cNvPr id="0" name=""/>
        <dsp:cNvSpPr/>
      </dsp:nvSpPr>
      <dsp:spPr>
        <a:xfrm>
          <a:off x="2794000" y="1947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6667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C# Code</a:t>
          </a:r>
        </a:p>
      </dsp:txBody>
      <dsp:txXfrm>
        <a:off x="2794000" y="1947333"/>
        <a:ext cx="2539999" cy="1524000"/>
      </dsp:txXfrm>
    </dsp:sp>
    <dsp:sp modelId="{6ACC17C4-7BDA-4229-A6DA-EB0021BD5F21}">
      <dsp:nvSpPr>
        <dsp:cNvPr id="0" name=""/>
        <dsp:cNvSpPr/>
      </dsp:nvSpPr>
      <dsp:spPr>
        <a:xfrm>
          <a:off x="5587999" y="1947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33333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Views</a:t>
          </a:r>
        </a:p>
      </dsp:txBody>
      <dsp:txXfrm>
        <a:off x="5587999" y="1947333"/>
        <a:ext cx="2539999" cy="1524000"/>
      </dsp:txXfrm>
    </dsp:sp>
    <dsp:sp modelId="{4D03A425-2E5A-4E61-A53D-DB270A857D7C}">
      <dsp:nvSpPr>
        <dsp:cNvPr id="0" name=""/>
        <dsp:cNvSpPr/>
      </dsp:nvSpPr>
      <dsp:spPr>
        <a:xfrm>
          <a:off x="2794000" y="3725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Tests</a:t>
          </a:r>
        </a:p>
      </dsp:txBody>
      <dsp:txXfrm>
        <a:off x="2794000" y="3725333"/>
        <a:ext cx="2539999" cy="1524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FA8F9-D708-473B-9880-06EB4A8E3C85}">
      <dsp:nvSpPr>
        <dsp:cNvPr id="0" name=""/>
        <dsp:cNvSpPr/>
      </dsp:nvSpPr>
      <dsp:spPr>
        <a:xfrm>
          <a:off x="207" y="639477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-</a:t>
          </a:r>
        </a:p>
      </dsp:txBody>
      <dsp:txXfrm>
        <a:off x="14618" y="653888"/>
        <a:ext cx="955255" cy="463216"/>
      </dsp:txXfrm>
    </dsp:sp>
    <dsp:sp modelId="{2662F4B6-F754-4C74-8370-5459F40E127C}">
      <dsp:nvSpPr>
        <dsp:cNvPr id="0" name=""/>
        <dsp:cNvSpPr/>
      </dsp:nvSpPr>
      <dsp:spPr>
        <a:xfrm rot="18289469">
          <a:off x="836453" y="577569"/>
          <a:ext cx="689293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689293" y="25004"/>
              </a:lnTo>
            </a:path>
          </a:pathLst>
        </a:custGeom>
        <a:noFill/>
        <a:ln w="25400" cap="rnd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63867" y="585341"/>
        <a:ext cx="34464" cy="34464"/>
      </dsp:txXfrm>
    </dsp:sp>
    <dsp:sp modelId="{6C59D530-1B2F-4ECB-AE2D-B94CDEEA99DA}">
      <dsp:nvSpPr>
        <dsp:cNvPr id="0" name=""/>
        <dsp:cNvSpPr/>
      </dsp:nvSpPr>
      <dsp:spPr>
        <a:xfrm>
          <a:off x="1377915" y="73632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Web</a:t>
          </a:r>
        </a:p>
      </dsp:txBody>
      <dsp:txXfrm>
        <a:off x="1392326" y="88043"/>
        <a:ext cx="955255" cy="463216"/>
      </dsp:txXfrm>
    </dsp:sp>
    <dsp:sp modelId="{5D36435D-A4B4-4B56-9B57-44961ECA9BD9}">
      <dsp:nvSpPr>
        <dsp:cNvPr id="0" name=""/>
        <dsp:cNvSpPr/>
      </dsp:nvSpPr>
      <dsp:spPr>
        <a:xfrm>
          <a:off x="984284" y="860491"/>
          <a:ext cx="393630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393630" y="25004"/>
              </a:lnTo>
            </a:path>
          </a:pathLst>
        </a:custGeom>
        <a:noFill/>
        <a:ln w="25400" cap="rnd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71259" y="875655"/>
        <a:ext cx="19681" cy="19681"/>
      </dsp:txXfrm>
    </dsp:sp>
    <dsp:sp modelId="{60023EED-C095-4F88-A6B4-B9F93316744E}">
      <dsp:nvSpPr>
        <dsp:cNvPr id="0" name=""/>
        <dsp:cNvSpPr/>
      </dsp:nvSpPr>
      <dsp:spPr>
        <a:xfrm>
          <a:off x="1377915" y="639477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Core</a:t>
          </a:r>
        </a:p>
      </dsp:txBody>
      <dsp:txXfrm>
        <a:off x="1392326" y="653888"/>
        <a:ext cx="955255" cy="463216"/>
      </dsp:txXfrm>
    </dsp:sp>
    <dsp:sp modelId="{12024D36-5014-4B0A-9EB7-5C80247BB2D9}">
      <dsp:nvSpPr>
        <dsp:cNvPr id="0" name=""/>
        <dsp:cNvSpPr/>
      </dsp:nvSpPr>
      <dsp:spPr>
        <a:xfrm rot="3310531">
          <a:off x="836453" y="1143413"/>
          <a:ext cx="689293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689293" y="25004"/>
              </a:lnTo>
            </a:path>
          </a:pathLst>
        </a:custGeom>
        <a:noFill/>
        <a:ln w="25400" cap="rnd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63867" y="1151186"/>
        <a:ext cx="34464" cy="34464"/>
      </dsp:txXfrm>
    </dsp:sp>
    <dsp:sp modelId="{D65F8564-E93A-4CC3-9959-0D40E226F9F1}">
      <dsp:nvSpPr>
        <dsp:cNvPr id="0" name=""/>
        <dsp:cNvSpPr/>
      </dsp:nvSpPr>
      <dsp:spPr>
        <a:xfrm>
          <a:off x="1377915" y="1205321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BEE</a:t>
          </a:r>
        </a:p>
      </dsp:txBody>
      <dsp:txXfrm>
        <a:off x="1392326" y="1219732"/>
        <a:ext cx="955255" cy="463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37025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D4384C5-E6B0-428D-8E73-CA215AF2A4E3}" type="datetimeFigureOut">
              <a:rPr lang="en-US"/>
              <a:pPr>
                <a:defRPr/>
              </a:pPr>
              <a:t>6/13/2018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64D36B1-815E-46B3-BF05-705B4CC4C0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93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Header Placeholder 19457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Date Placeholder 19458"/>
          <p:cNvSpPr>
            <a:spLocks noGrp="1" noChangeArrowheads="1"/>
          </p:cNvSpPr>
          <p:nvPr>
            <p:ph type="dt" idx="1"/>
          </p:nvPr>
        </p:nvSpPr>
        <p:spPr bwMode="auto">
          <a:xfrm>
            <a:off x="4137025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1945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5613" y="719138"/>
            <a:ext cx="6391275" cy="3595687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Notes Placeholder 3584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4538"/>
            <a:ext cx="5842000" cy="43148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462" name="Footer Placeholder 19461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7488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Slide Number Placeholder 3584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fld id="{11D29CD3-EA91-4B07-8041-33A63E8C46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865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hape 4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489CD3C6-3D47-4CC0-9CF2-E2692F3E014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5363" name="Rectangle 2048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5613" y="719138"/>
            <a:ext cx="6391275" cy="3595687"/>
          </a:xfrm>
          <a:noFill/>
          <a:ln cap="flat">
            <a:headEnd type="none" w="med" len="med"/>
            <a:tailEnd type="none" w="med" len="med"/>
          </a:ln>
        </p:spPr>
      </p:sp>
      <p:sp>
        <p:nvSpPr>
          <p:cNvPr id="15364" name="Rectangle 2048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D29CD3-EA91-4B07-8041-33A63E8C46B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95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914400" y="1219203"/>
            <a:ext cx="10363200" cy="1933575"/>
          </a:xfrm>
          <a:noFill/>
        </p:spPr>
        <p:txBody>
          <a:bodyPr anchor="b"/>
          <a:lstStyle>
            <a:lvl1pPr algn="r">
              <a:defRPr sz="3200" b="1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505200"/>
            <a:ext cx="8534400" cy="1752600"/>
          </a:xfrm>
        </p:spPr>
        <p:txBody>
          <a:bodyPr/>
          <a:lstStyle>
            <a:lvl1pPr marL="0" indent="0" algn="r">
              <a:buNone/>
              <a:defRPr b="0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50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6400800"/>
            <a:ext cx="112324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61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8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81200" y="1600200"/>
            <a:ext cx="8229600" cy="3962400"/>
          </a:xfrm>
          <a:solidFill>
            <a:schemeClr val="accent2"/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4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484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10972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1097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0" y="6780212"/>
            <a:ext cx="12192000" cy="158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152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bg2">
                <a:lumMod val="60000"/>
                <a:lumOff val="40000"/>
                <a:alpha val="40000"/>
              </a:schemeClr>
            </a:glow>
          </a:effectLst>
        </p:spPr>
      </p:cxnSp>
      <p:pic>
        <p:nvPicPr>
          <p:cNvPr id="6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6400800"/>
            <a:ext cx="112324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6727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ECD8F-2625-413B-8DF4-C09AAB18C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6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69" r:id="rId6"/>
    <p:sldLayoutId id="2147483770" r:id="rId7"/>
  </p:sldLayoutIdLst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hf hdr="0" ftr="0" dt="0"/>
  <p:txStyles>
    <p:titleStyle>
      <a:lvl1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ea typeface="+mj-ea"/>
          <a:cs typeface="Segoe UI" pitchFamily="34" charset="0"/>
        </a:defRPr>
      </a:lvl1pPr>
      <a:lvl2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2pPr>
      <a:lvl3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3pPr>
      <a:lvl4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4pPr>
      <a:lvl5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5pPr>
      <a:lvl6pPr marL="4572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4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6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8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b="1">
          <a:solidFill>
            <a:schemeClr val="tx1"/>
          </a:solidFill>
          <a:latin typeface="Myriad Pro Light" pitchFamily="34" charset="0"/>
          <a:ea typeface="+mn-ea"/>
          <a:cs typeface="Segoe UI" pitchFamily="34" charset="0"/>
        </a:defRPr>
      </a:lvl1pPr>
      <a:lvl2pPr marL="742950" indent="-28575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>
          <a:solidFill>
            <a:schemeClr val="tx1"/>
          </a:solidFill>
          <a:latin typeface="Myriad Pro" pitchFamily="34" charset="0"/>
          <a:cs typeface="Segoe UI" pitchFamily="34" charset="0"/>
        </a:defRPr>
      </a:lvl2pPr>
      <a:lvl3pPr marL="11430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600">
          <a:solidFill>
            <a:schemeClr val="tx1"/>
          </a:solidFill>
          <a:latin typeface="Myriad Pro" pitchFamily="34" charset="0"/>
          <a:cs typeface="Segoe UI" pitchFamily="34" charset="0"/>
        </a:defRPr>
      </a:lvl3pPr>
      <a:lvl4pPr marL="16002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400">
          <a:solidFill>
            <a:schemeClr val="tx1"/>
          </a:solidFill>
          <a:latin typeface="Myriad Pro" pitchFamily="34" charset="0"/>
          <a:cs typeface="Segoe UI" pitchFamily="34" charset="0"/>
        </a:defRPr>
      </a:lvl4pPr>
      <a:lvl5pPr marL="20574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200">
          <a:solidFill>
            <a:schemeClr val="tx1"/>
          </a:solidFill>
          <a:latin typeface="Myriad Pro" pitchFamily="34" charset="0"/>
          <a:cs typeface="Segoe UI" pitchFamily="34" charset="0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microsoft.com/office/2007/relationships/hdphoto" Target="../media/hdphoto3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2.wdp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75.png"/><Relationship Id="rId4" Type="http://schemas.microsoft.com/office/2007/relationships/hdphoto" Target="../media/hdphoto9.wdp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0.png"/><Relationship Id="rId4" Type="http://schemas.openxmlformats.org/officeDocument/2006/relationships/slide" Target="slide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2464137" y="2209800"/>
            <a:ext cx="960237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An Opinionated Approach to ASP.NET Core</a:t>
            </a:r>
          </a:p>
          <a:p>
            <a:pPr algn="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(50 opinions, to be exact)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K. Scott Allen </a:t>
            </a:r>
          </a:p>
          <a:p>
            <a:pPr algn="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OdeToCode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Scripts for VS Online Builds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066800"/>
            <a:ext cx="5261104" cy="5375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51616"/>
            <a:ext cx="5615888" cy="4888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772882"/>
            <a:ext cx="2102198" cy="2825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614" y="3772882"/>
            <a:ext cx="2062463" cy="282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49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Startup</a:t>
            </a:r>
          </a:p>
        </p:txBody>
      </p:sp>
      <p:pic>
        <p:nvPicPr>
          <p:cNvPr id="2050" name="Picture 2" descr="Image result for start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00144" y="-990600"/>
            <a:ext cx="9601200" cy="9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049817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Use Startup for Services and Middleware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responsibilities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2776537"/>
            <a:ext cx="9286875" cy="130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918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Logger Is Configured Before Middleware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Leave Configure for middleware </a:t>
            </a:r>
            <a:r>
              <a:rPr lang="en-US" sz="2400" i="1" dirty="0"/>
              <a:t>only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362200"/>
            <a:ext cx="9867900" cy="376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08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Configure Methods Clean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8705850" cy="184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057400"/>
            <a:ext cx="8991600" cy="4381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0458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Is Allowed To Branch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2414587"/>
            <a:ext cx="568642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78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Use Of Your App As Executable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676400"/>
            <a:ext cx="6096000" cy="318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3071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Use </a:t>
            </a:r>
            <a:r>
              <a:rPr lang="en-US" dirty="0" err="1"/>
              <a:t>IServiceScopeFactory</a:t>
            </a:r>
            <a:r>
              <a:rPr lang="en-US" dirty="0"/>
              <a:t> During Startup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066800"/>
            <a:ext cx="7305072" cy="5490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5182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Scripts To Make Startup Parameters Easy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57400"/>
            <a:ext cx="6638925" cy="3038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9128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Project</a:t>
            </a:r>
          </a:p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Structure</a:t>
            </a:r>
          </a:p>
        </p:txBody>
      </p:sp>
      <p:pic>
        <p:nvPicPr>
          <p:cNvPr id="3074" name="Picture 2" descr="Image result for project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2118360"/>
            <a:ext cx="4762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032313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2330677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8957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763601-4022-47F9-9FEF-9472C9C60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D763601-4022-47F9-9FEF-9472C9C605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9DD340-875B-48E8-B7F3-9A2B6C2A2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D79DD340-875B-48E8-B7F3-9A2B6C2A25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00F506-90D2-4150-8E44-170F80BA5A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9400F506-90D2-4150-8E44-170F80BA5A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01CE61-9FD8-4E53-A76E-5BF7C80B20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EA01CE61-9FD8-4E53-A76E-5BF7C80B20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6A137B-CF36-45C7-910D-E0EDE8B0A0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F76A137B-CF36-45C7-910D-E0EDE8B0A0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CC17C4-7BDA-4229-A6DA-EB0021BD5F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6ACC17C4-7BDA-4229-A6DA-EB0021BD5F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D03A425-2E5A-4E61-A53D-DB270A857D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4D03A425-2E5A-4E61-A53D-DB270A857D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Folders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371600"/>
            <a:ext cx="4042216" cy="4543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66800"/>
            <a:ext cx="4024015" cy="5356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2945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Folders Are Easy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19200"/>
            <a:ext cx="8643442" cy="5088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5568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235-39B8-4727-833A-634ABF4B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 for APIs / Razor Pages for 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5AFC3-E212-45E9-89A8-61E7E58E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490" y="1143000"/>
            <a:ext cx="5491758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16C63-659A-4427-B3F5-6C51B8B66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733800"/>
            <a:ext cx="6638710" cy="2185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336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14:reveal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Controllers</a:t>
            </a:r>
          </a:p>
        </p:txBody>
      </p:sp>
      <p:pic>
        <p:nvPicPr>
          <p:cNvPr id="1028" name="Picture 4" descr="Image result for controlle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6322">
            <a:off x="-1633790" y="142825"/>
            <a:ext cx="5591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488088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using [Route]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472214"/>
            <a:ext cx="6829425" cy="481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82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</a:t>
            </a:r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2133600"/>
            <a:ext cx="68675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55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Forget XSRF in APIs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676400"/>
            <a:ext cx="6241564" cy="461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05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Security Policies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219200"/>
            <a:ext cx="525145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05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Custom Authorize Attributes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162175"/>
            <a:ext cx="84582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42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Views</a:t>
            </a:r>
          </a:p>
        </p:txBody>
      </p:sp>
      <p:pic>
        <p:nvPicPr>
          <p:cNvPr id="4098" name="Picture 2" descr="Image result for vie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1905000"/>
            <a:ext cx="455654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707903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Solutions &amp; Projects</a:t>
            </a:r>
          </a:p>
        </p:txBody>
      </p:sp>
      <p:pic>
        <p:nvPicPr>
          <p:cNvPr id="1030" name="Picture 6" descr="Image result for london tube ma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0200" y="609600"/>
            <a:ext cx="10210800" cy="549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07787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HTML Helpers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evolpin.files.wordpress.com/2011/05/form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362200"/>
            <a:ext cx="920709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523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&amp; Extend Tag Helpers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447800"/>
            <a:ext cx="5434013" cy="20831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639" y="1814504"/>
            <a:ext cx="6678133" cy="41948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5722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View Components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0"/>
            <a:ext cx="5229225" cy="1589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590800"/>
            <a:ext cx="6636140" cy="388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3883" y="1519237"/>
            <a:ext cx="5972175" cy="619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5600" y="2957512"/>
            <a:ext cx="47244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3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Client Code</a:t>
            </a:r>
          </a:p>
        </p:txBody>
      </p:sp>
      <p:pic>
        <p:nvPicPr>
          <p:cNvPr id="7170" name="Picture 2" descr="Image result for browser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676"/>
                    </a14:imgEffect>
                    <a14:imgEffect>
                      <a14:saturation sat="2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0" y="315913"/>
            <a:ext cx="7239000" cy="64547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247060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WebPack</a:t>
            </a:r>
            <a:endParaRPr lang="en-US" dirty="0"/>
          </a:p>
        </p:txBody>
      </p:sp>
      <p:pic>
        <p:nvPicPr>
          <p:cNvPr id="2050" name="Picture 2" descr="https://webpack.github.io/assets/what-is-webp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48" y="1447800"/>
            <a:ext cx="8334704" cy="416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588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WebPack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81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1219200"/>
            <a:ext cx="5791200" cy="507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86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Multiple Configuration Files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1349263"/>
            <a:ext cx="7922247" cy="469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01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JavaScriptServices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97" y="1219200"/>
            <a:ext cx="9372600" cy="2360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0" y="3352800"/>
            <a:ext cx="111347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32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ConEmu</a:t>
            </a:r>
            <a:r>
              <a:rPr lang="en-US" dirty="0"/>
              <a:t> or </a:t>
            </a:r>
            <a:r>
              <a:rPr lang="en-US" dirty="0" err="1"/>
              <a:t>cmder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95400"/>
            <a:ext cx="5461289" cy="1781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133600"/>
            <a:ext cx="7171078" cy="426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0655" y="4495800"/>
            <a:ext cx="5715000" cy="1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94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Code Layout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132" y="2514600"/>
            <a:ext cx="5200650" cy="3505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66875"/>
            <a:ext cx="44005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08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 Standard Repo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63F99C-7321-45CE-ACE4-26E687395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38" y="1219200"/>
            <a:ext cx="11191875" cy="3476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191000"/>
            <a:ext cx="67818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45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and </a:t>
            </a:r>
            <a:r>
              <a:rPr lang="en-US" dirty="0" err="1"/>
              <a:t>npm</a:t>
            </a:r>
            <a:r>
              <a:rPr lang="en-US" dirty="0"/>
              <a:t> Only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87582"/>
            <a:ext cx="4352461" cy="54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09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TypeScript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371600"/>
            <a:ext cx="4242676" cy="4800600"/>
          </a:xfrm>
          <a:prstGeom prst="rect">
            <a:avLst/>
          </a:prstGeom>
        </p:spPr>
      </p:pic>
      <p:pic>
        <p:nvPicPr>
          <p:cNvPr id="5122" name="Picture 2" descr="https://www.codeproject.com/KB/scripting/1087636/Thumb-108763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31242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322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Visual Studio Code for TypeScript and ES2015+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90600"/>
            <a:ext cx="9160292" cy="548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08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wwwroot</a:t>
            </a:r>
            <a:r>
              <a:rPr lang="en-US" dirty="0"/>
              <a:t> is your bin\ folder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87" y="1671637"/>
            <a:ext cx="42386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00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Testing</a:t>
            </a:r>
          </a:p>
        </p:txBody>
      </p:sp>
      <p:pic>
        <p:nvPicPr>
          <p:cNvPr id="8194" name="Picture 2" descr="Image result for test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1905000"/>
            <a:ext cx="5562600" cy="29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1819278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Single Test Project Is Not A Bad Idea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981200" y="1371600"/>
            <a:ext cx="2362200" cy="1295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latin typeface="Tekton Pro" pitchFamily="34" charset="0"/>
              </a:rPr>
              <a:t>Web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81200" y="3009900"/>
            <a:ext cx="2362200" cy="1295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latin typeface="Tekton Pro" pitchFamily="34" charset="0"/>
              </a:rPr>
              <a:t>Core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981200" y="4648200"/>
            <a:ext cx="2362200" cy="1295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latin typeface="Tekton Pro" pitchFamily="34" charset="0"/>
              </a:rPr>
              <a:t>BEE</a:t>
            </a:r>
          </a:p>
          <a:p>
            <a:pPr algn="ctr"/>
            <a:r>
              <a:rPr lang="en-US" dirty="0">
                <a:latin typeface="Tekton Pro" pitchFamily="34" charset="0"/>
              </a:rPr>
              <a:t>(background </a:t>
            </a:r>
          </a:p>
          <a:p>
            <a:pPr algn="ctr"/>
            <a:r>
              <a:rPr lang="en-US" dirty="0">
                <a:latin typeface="Tekton Pro" pitchFamily="34" charset="0"/>
              </a:rPr>
              <a:t>execution engine)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620000" y="2514600"/>
            <a:ext cx="2362200" cy="226629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pPr algn="ctr"/>
            <a:r>
              <a:rPr lang="en-US" sz="2000" dirty="0">
                <a:latin typeface="Tekton Pro" pitchFamily="34" charset="0"/>
              </a:rPr>
              <a:t>Test</a:t>
            </a:r>
          </a:p>
          <a:p>
            <a:pPr algn="ctr"/>
            <a:endParaRPr lang="en-US" sz="2000" dirty="0">
              <a:latin typeface="Tekton Pro" pitchFamily="34" charset="0"/>
            </a:endParaRPr>
          </a:p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9" name="Straight Arrow Connector 8"/>
          <p:cNvCxnSpPr>
            <a:cxnSpLocks/>
            <a:stCxn id="4" idx="3"/>
            <a:endCxn id="7" idx="1"/>
          </p:cNvCxnSpPr>
          <p:nvPr/>
        </p:nvCxnSpPr>
        <p:spPr bwMode="auto">
          <a:xfrm>
            <a:off x="4343400" y="2019300"/>
            <a:ext cx="3276600" cy="162844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41275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/>
          <p:cNvCxnSpPr>
            <a:cxnSpLocks/>
            <a:stCxn id="5" idx="3"/>
            <a:endCxn id="7" idx="1"/>
          </p:cNvCxnSpPr>
          <p:nvPr/>
        </p:nvCxnSpPr>
        <p:spPr bwMode="auto">
          <a:xfrm flipV="1">
            <a:off x="4343400" y="3647747"/>
            <a:ext cx="3276600" cy="9853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41275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>
            <a:cxnSpLocks/>
            <a:endCxn id="7" idx="1"/>
          </p:cNvCxnSpPr>
          <p:nvPr/>
        </p:nvCxnSpPr>
        <p:spPr bwMode="auto">
          <a:xfrm flipV="1">
            <a:off x="4419600" y="3647747"/>
            <a:ext cx="3200400" cy="1638300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41275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831581164"/>
              </p:ext>
            </p:extLst>
          </p:nvPr>
        </p:nvGraphicFramePr>
        <p:xfrm>
          <a:off x="7620000" y="2743200"/>
          <a:ext cx="2362200" cy="1770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8818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Graphic spid="19" grpId="0">
        <p:bldAsOne/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xUnit</a:t>
            </a:r>
            <a:endParaRPr lang="en-US" dirty="0"/>
          </a:p>
        </p:txBody>
      </p:sp>
      <p:pic>
        <p:nvPicPr>
          <p:cNvPr id="1032" name="Picture 8" descr="https://d21ii91i3y6o6h.cloudfront.net/gallery_images/from_proof/4404/large/1425068890/xunit-dot-net-small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090448"/>
            <a:ext cx="19621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419600" y="1447800"/>
            <a:ext cx="5257800" cy="1424152"/>
          </a:xfrm>
        </p:spPr>
        <p:txBody>
          <a:bodyPr/>
          <a:lstStyle/>
          <a:p>
            <a:r>
              <a:rPr lang="en-US" dirty="0"/>
              <a:t>Extensible, flexible, open source</a:t>
            </a:r>
          </a:p>
          <a:p>
            <a:r>
              <a:rPr lang="en-US" dirty="0"/>
              <a:t>Low ceremony</a:t>
            </a:r>
          </a:p>
          <a:p>
            <a:r>
              <a:rPr lang="en-US" dirty="0"/>
              <a:t>Good vocabulary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348575"/>
            <a:ext cx="9448800" cy="289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28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Hard to Avoid Mocks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3829050" cy="10367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136160"/>
            <a:ext cx="6271938" cy="1476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207" y="1457748"/>
            <a:ext cx="4691062" cy="135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3733800"/>
            <a:ext cx="5257800" cy="2071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4419600"/>
            <a:ext cx="5357814" cy="1747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0169" y="2542232"/>
            <a:ext cx="4529138" cy="14576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1" y="4014623"/>
            <a:ext cx="7086600" cy="251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ASP.NET Core Test Host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987868"/>
            <a:ext cx="3733800" cy="6622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1828800"/>
            <a:ext cx="8153400" cy="2709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2200" y="4569030"/>
            <a:ext cx="8458200" cy="177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00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EF Core In-Memory Provider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800" y="1447800"/>
            <a:ext cx="7410450" cy="486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03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5F31-3097-42E8-9C6F-D20EF7E3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Folder View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F3872-9FF2-4551-AAE2-42C7BD2B6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E3AE4-7E5A-41B5-BD83-17E32AB03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34634"/>
            <a:ext cx="9402965" cy="4380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7887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15000">
        <p14:reveal/>
      </p:transition>
    </mc:Choice>
    <mc:Fallback>
      <p:transition advTm="15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EF Core In-Memory Provider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6600" y="1219200"/>
            <a:ext cx="6065117" cy="518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06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Integration Tests &amp; Fewer Unit Tests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3600" y="1828800"/>
            <a:ext cx="8267700" cy="40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63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C#</a:t>
            </a:r>
          </a:p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Code</a:t>
            </a:r>
          </a:p>
        </p:txBody>
      </p:sp>
      <p:pic>
        <p:nvPicPr>
          <p:cNvPr id="7170" name="Picture 2" descr="Dna, Amino Acids, Biology, Code, Genetics, Molecu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1800" y="15240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963322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Environment.NewLine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2171700"/>
            <a:ext cx="88868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51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Path.Combine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2119312"/>
            <a:ext cx="105441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96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Aware of Environment Variables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62262"/>
            <a:ext cx="944880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19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Use the </a:t>
            </a:r>
            <a:r>
              <a:rPr lang="en-US" dirty="0" err="1"/>
              <a:t>Async</a:t>
            </a:r>
            <a:r>
              <a:rPr lang="en-US" dirty="0"/>
              <a:t> Suffix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0"/>
            <a:ext cx="11715750" cy="1971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867497"/>
            <a:ext cx="8686800" cy="213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5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438400"/>
            <a:ext cx="5029200" cy="38388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52477" y="1322457"/>
            <a:ext cx="75442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scott@OdeToCode.com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0AFE69F3-1900-4185-B00A-DFFEE5FD7B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6694894"/>
                  </p:ext>
                </p:extLst>
              </p:nvPr>
            </p:nvGraphicFramePr>
            <p:xfrm>
              <a:off x="-954149" y="-1173773"/>
              <a:ext cx="3048000" cy="1714500"/>
            </p:xfrm>
            <a:graphic>
              <a:graphicData uri="http://schemas.microsoft.com/office/powerpoint/2016/slidezoom">
                <pslz:sldZm>
                  <pslz:sldZmObj sldId="390" cId="2673551311">
                    <pslz:zmPr id="{2C4787D6-6BD0-4A7B-9047-CAFB9646AA55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AFE69F3-1900-4185-B00A-DFFEE5FD7B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54149" y="-117377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7655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Samples &amp;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28800"/>
            <a:ext cx="5829300" cy="2733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929340"/>
            <a:ext cx="10227756" cy="339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7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Development Scripts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6829425" cy="3143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490912"/>
            <a:ext cx="63436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31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Deployment Scripts &amp; Templates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55169"/>
            <a:ext cx="7499515" cy="5081062"/>
          </a:xfrm>
          <a:prstGeom prst="rect">
            <a:avLst/>
          </a:prstGeom>
        </p:spPr>
      </p:pic>
      <p:pic>
        <p:nvPicPr>
          <p:cNvPr id="1026" name="Picture 2" descr="Image result for resource group project">
            <a:extLst>
              <a:ext uri="{FF2B5EF4-FFF2-40B4-BE49-F238E27FC236}">
                <a16:creationId xmlns:a16="http://schemas.microsoft.com/office/drawing/2014/main" id="{149602BD-A762-4195-92F4-A80992A7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403" y="1981200"/>
            <a:ext cx="3429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173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AppVeyor</a:t>
            </a:r>
            <a:r>
              <a:rPr lang="en-US" dirty="0"/>
              <a:t> YAML for Builds Instead of UI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2352"/>
            <a:ext cx="7865835" cy="5426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153" y="1741724"/>
            <a:ext cx="6577247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17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apphireTemplat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apphire">
      <a:majorFont>
        <a:latin typeface="Myriad Pro"/>
        <a:ea typeface=""/>
        <a:cs typeface=""/>
      </a:majorFont>
      <a:minorFont>
        <a:latin typeface="Myriad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62231</TotalTime>
  <Words>313</Words>
  <Application>Microsoft Office PowerPoint</Application>
  <PresentationFormat>Widescreen</PresentationFormat>
  <Paragraphs>96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Consolas</vt:lpstr>
      <vt:lpstr>Myriad Pro</vt:lpstr>
      <vt:lpstr>Myriad Pro Light</vt:lpstr>
      <vt:lpstr>Segoe UI</vt:lpstr>
      <vt:lpstr>Tekton Pro</vt:lpstr>
      <vt:lpstr>Verdana</vt:lpstr>
      <vt:lpstr>Wingdings</vt:lpstr>
      <vt:lpstr>1_SapphireTemplate</vt:lpstr>
      <vt:lpstr>PowerPoint Presentation</vt:lpstr>
      <vt:lpstr>PowerPoint Presentation</vt:lpstr>
      <vt:lpstr>PowerPoint Presentation</vt:lpstr>
      <vt:lpstr>Use a Standard Repo Structure</vt:lpstr>
      <vt:lpstr>Use Folder View </vt:lpstr>
      <vt:lpstr>Include Samples &amp; Tools</vt:lpstr>
      <vt:lpstr>Include Development Scripts</vt:lpstr>
      <vt:lpstr>Include Deployment Scripts &amp; Templates</vt:lpstr>
      <vt:lpstr>Use AppVeyor YAML for Builds Instead of UI</vt:lpstr>
      <vt:lpstr>Use Scripts for VS Online Builds</vt:lpstr>
      <vt:lpstr>PowerPoint Presentation</vt:lpstr>
      <vt:lpstr>Only Use Startup for Services and Middleware</vt:lpstr>
      <vt:lpstr>Logger Is Configured Before Middleware</vt:lpstr>
      <vt:lpstr>Keep Configure Methods Clean</vt:lpstr>
      <vt:lpstr>Configure Is Allowed To Branch</vt:lpstr>
      <vt:lpstr>Make Use Of Your App As Executable</vt:lpstr>
      <vt:lpstr>Always Use IServiceScopeFactory During Startup</vt:lpstr>
      <vt:lpstr>Add Scripts To Make Startup Parameters Easy</vt:lpstr>
      <vt:lpstr>PowerPoint Presentation</vt:lpstr>
      <vt:lpstr>Feature Folders</vt:lpstr>
      <vt:lpstr>Feature Folders Are Easy</vt:lpstr>
      <vt:lpstr>Controllers for APIs / Razor Pages for HTML</vt:lpstr>
      <vt:lpstr>PowerPoint Presentation</vt:lpstr>
      <vt:lpstr>Route using [Route]</vt:lpstr>
      <vt:lpstr>Think About Mediatr</vt:lpstr>
      <vt:lpstr>Don’t Forget XSRF in APIs</vt:lpstr>
      <vt:lpstr>Embrace Security Policies</vt:lpstr>
      <vt:lpstr>Create Custom Authorize Attributes</vt:lpstr>
      <vt:lpstr>PowerPoint Presentation</vt:lpstr>
      <vt:lpstr>Avoid HTML Helpers</vt:lpstr>
      <vt:lpstr>Embrace &amp; Extend Tag Helpers</vt:lpstr>
      <vt:lpstr>Embrace View Components</vt:lpstr>
      <vt:lpstr>PowerPoint Presentation</vt:lpstr>
      <vt:lpstr>Use WebPack</vt:lpstr>
      <vt:lpstr>Use WebPack</vt:lpstr>
      <vt:lpstr>Use Multiple Configuration Files</vt:lpstr>
      <vt:lpstr>Use JavaScriptServices</vt:lpstr>
      <vt:lpstr>Use ConEmu or cmder</vt:lpstr>
      <vt:lpstr>Client Code Layout</vt:lpstr>
      <vt:lpstr>NuGet and npm Only</vt:lpstr>
      <vt:lpstr>Use TypeScript</vt:lpstr>
      <vt:lpstr>Use Visual Studio Code for TypeScript and ES2015+</vt:lpstr>
      <vt:lpstr>wwwroot is your bin\ folder</vt:lpstr>
      <vt:lpstr>PowerPoint Presentation</vt:lpstr>
      <vt:lpstr>A Single Test Project Is Not A Bad Idea</vt:lpstr>
      <vt:lpstr>Use xUnit</vt:lpstr>
      <vt:lpstr>Try Hard to Avoid Mocks </vt:lpstr>
      <vt:lpstr>Use the ASP.NET Core Test Host</vt:lpstr>
      <vt:lpstr>Use the EF Core In-Memory Provider</vt:lpstr>
      <vt:lpstr>Use the EF Core In-Memory Provider</vt:lpstr>
      <vt:lpstr>More Integration Tests &amp; Fewer Unit Tests</vt:lpstr>
      <vt:lpstr>PowerPoint Presentation</vt:lpstr>
      <vt:lpstr>Use Environment.NewLine</vt:lpstr>
      <vt:lpstr>Use Path.Combine</vt:lpstr>
      <vt:lpstr>Be Aware of Environment Variables</vt:lpstr>
      <vt:lpstr>Don’t Use the Async Suffix</vt:lpstr>
      <vt:lpstr>Thanks!</vt:lpstr>
    </vt:vector>
  </TitlesOfParts>
  <LinksUpToDate>false</LinksUpToDate>
  <SharedDoc>false</SharedDoc>
  <HyperlinkBase>http://www.pluralsight.com/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Title</dc:title>
  <dc:subject>Introducing WCF</dc:subject>
  <dc:creator>Scott Allen</dc:creator>
  <cp:lastModifiedBy>Scott Allen</cp:lastModifiedBy>
  <cp:revision>2135</cp:revision>
  <dcterms:created xsi:type="dcterms:W3CDTF">2007-12-27T20:50:38Z</dcterms:created>
  <dcterms:modified xsi:type="dcterms:W3CDTF">2018-06-14T09:32:58Z</dcterms:modified>
</cp:coreProperties>
</file>